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6" r:id="rId6"/>
    <p:sldId id="259" r:id="rId7"/>
    <p:sldId id="260" r:id="rId8"/>
    <p:sldId id="262" r:id="rId9"/>
    <p:sldId id="270" r:id="rId10"/>
    <p:sldId id="272" r:id="rId11"/>
    <p:sldId id="274" r:id="rId12"/>
    <p:sldId id="283" r:id="rId13"/>
    <p:sldId id="287" r:id="rId14"/>
    <p:sldId id="311" r:id="rId15"/>
    <p:sldId id="288" r:id="rId16"/>
    <p:sldId id="290" r:id="rId17"/>
    <p:sldId id="292" r:id="rId18"/>
    <p:sldId id="291" r:id="rId19"/>
    <p:sldId id="295" r:id="rId20"/>
    <p:sldId id="297" r:id="rId21"/>
    <p:sldId id="299" r:id="rId22"/>
    <p:sldId id="300" r:id="rId23"/>
    <p:sldId id="301" r:id="rId24"/>
    <p:sldId id="284" r:id="rId25"/>
    <p:sldId id="304" r:id="rId26"/>
    <p:sldId id="305" r:id="rId27"/>
    <p:sldId id="308" r:id="rId28"/>
    <p:sldId id="310" r:id="rId29"/>
    <p:sldId id="31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086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357166"/>
            <a:ext cx="4029076" cy="1941517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ЮБИЛЕЙ  села ДВУРЕЧНОЕ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7620" y="4714884"/>
            <a:ext cx="4857784" cy="1357322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ОТЧЕТ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2019-2020 учебный год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7106" name="Picture 2" descr="C:\Documents and Settings\admin\Рабочий стол\с флеш 18 ноября\1\юбилей села 17.11\IMG-20191117-WA0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285728"/>
            <a:ext cx="3071808" cy="4095744"/>
          </a:xfrm>
          <a:prstGeom prst="rect">
            <a:avLst/>
          </a:prstGeom>
          <a:noFill/>
        </p:spPr>
      </p:pic>
      <p:pic>
        <p:nvPicPr>
          <p:cNvPr id="47107" name="Picture 3" descr="C:\Documents and Settings\admin\Рабочий стол\с флеш 18 ноября\1\юбилей села 17.11\IMG-20191117-WA0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500306"/>
            <a:ext cx="3000370" cy="4000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942" y="274638"/>
            <a:ext cx="3471858" cy="79690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МУЗЕЙ ноябрь 2019</a:t>
            </a:r>
            <a:endParaRPr lang="ru-RU" sz="2000" b="1" dirty="0"/>
          </a:p>
        </p:txBody>
      </p:sp>
      <p:pic>
        <p:nvPicPr>
          <p:cNvPr id="13314" name="Picture 2" descr="C:\Documents and Settings\admin\Рабочий стол\с флеш 18 ноября\фото 18.11.19\музей\DSC_01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 rot="10800000">
            <a:off x="0" y="0"/>
            <a:ext cx="5079991" cy="2857496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с флеш 18 ноября\фото 18.11.19\музей\DSC_017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10800000">
            <a:off x="1428728" y="3755821"/>
            <a:ext cx="5514983" cy="3102179"/>
          </a:xfrm>
          <a:prstGeom prst="rect">
            <a:avLst/>
          </a:prstGeom>
          <a:noFill/>
        </p:spPr>
      </p:pic>
      <p:pic>
        <p:nvPicPr>
          <p:cNvPr id="8" name="Picture 3" descr="C:\Documents and Settings\admin\Рабочий стол\с флеш 18 ноября\фото 18.11.19\музей\DSC_0172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 rot="10800000">
            <a:off x="3816318" y="1071545"/>
            <a:ext cx="5080034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КОНКУРС ЭКСПОНАТОВ </a:t>
            </a:r>
            <a:r>
              <a:rPr lang="ru-RU" sz="1800" dirty="0" smtClean="0"/>
              <a:t>Сбор экспонатов  для  музея  по  истории села  и школы . Номинация  -  «Самый  активный  класс»  1-11 </a:t>
            </a:r>
            <a:r>
              <a:rPr lang="ru-RU" sz="1800" dirty="0" err="1" smtClean="0"/>
              <a:t>кл</a:t>
            </a:r>
            <a:r>
              <a:rPr lang="ru-RU" sz="1800" dirty="0" smtClean="0"/>
              <a:t> 21-25 октября  Ответственные : </a:t>
            </a:r>
            <a:r>
              <a:rPr lang="ru-RU" sz="1800" dirty="0" err="1" smtClean="0"/>
              <a:t>кл.рук</a:t>
            </a:r>
            <a:r>
              <a:rPr lang="ru-RU" sz="1800" dirty="0" smtClean="0"/>
              <a:t>., вожатая,  зав.по ВР</a:t>
            </a:r>
            <a:endParaRPr lang="ru-RU" sz="1800" dirty="0"/>
          </a:p>
        </p:txBody>
      </p:sp>
      <p:pic>
        <p:nvPicPr>
          <p:cNvPr id="15362" name="Picture 2" descr="C:\Documents and Settings\admin\Рабочий стол\с флеш 18 ноября\фото 18.11.19\музей\сбор экспонатов\DSC_01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28310" r="32888"/>
          <a:stretch>
            <a:fillRect/>
          </a:stretch>
        </p:blipFill>
        <p:spPr bwMode="auto">
          <a:xfrm rot="10800000">
            <a:off x="285720" y="1142984"/>
            <a:ext cx="2235903" cy="1343478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3000364" y="2786058"/>
            <a:ext cx="2071702" cy="35401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2500"/>
          </a:bodyPr>
          <a:lstStyle/>
          <a:p>
            <a:r>
              <a:rPr lang="ru-RU" sz="1600" dirty="0" err="1" smtClean="0"/>
              <a:t>Каркабатова</a:t>
            </a:r>
            <a:r>
              <a:rPr lang="ru-RU" sz="1600" dirty="0" smtClean="0"/>
              <a:t> С.Э., 8 </a:t>
            </a:r>
            <a:r>
              <a:rPr lang="ru-RU" sz="1600" dirty="0" err="1" smtClean="0"/>
              <a:t>кл</a:t>
            </a:r>
            <a:endParaRPr lang="ru-RU" sz="1600" dirty="0"/>
          </a:p>
        </p:txBody>
      </p:sp>
      <p:pic>
        <p:nvPicPr>
          <p:cNvPr id="15363" name="Picture 3" descr="C:\Documents and Settings\admin\Рабочий стол\с флеш 18 ноября\фото 18.11.19\музей\сбор экспонатов\DSC_01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65731"/>
          <a:stretch>
            <a:fillRect/>
          </a:stretch>
        </p:blipFill>
        <p:spPr bwMode="auto">
          <a:xfrm rot="5400000">
            <a:off x="3230257" y="913091"/>
            <a:ext cx="1385083" cy="2273498"/>
          </a:xfrm>
          <a:prstGeom prst="rect">
            <a:avLst/>
          </a:prstGeom>
          <a:noFill/>
        </p:spPr>
      </p:pic>
      <p:pic>
        <p:nvPicPr>
          <p:cNvPr id="10" name="Picture 2" descr="C:\Documents and Settings\admin\Рабочий стол\с флеш 18 ноября\фото 18.11.19\музей\сбор экспонатов\DSC_0150.JPG"/>
          <p:cNvPicPr>
            <a:picLocks noChangeAspect="1" noChangeArrowheads="1"/>
          </p:cNvPicPr>
          <p:nvPr/>
        </p:nvPicPr>
        <p:blipFill>
          <a:blip r:embed="rId4" cstate="print"/>
          <a:srcRect l="38811" t="2286" r="27609" b="66760"/>
          <a:stretch>
            <a:fillRect/>
          </a:stretch>
        </p:blipFill>
        <p:spPr bwMode="auto">
          <a:xfrm rot="10800000">
            <a:off x="357158" y="4214818"/>
            <a:ext cx="3857652" cy="2000264"/>
          </a:xfrm>
          <a:prstGeom prst="rect">
            <a:avLst/>
          </a:prstGeom>
          <a:noFill/>
        </p:spPr>
      </p:pic>
      <p:sp>
        <p:nvSpPr>
          <p:cNvPr id="11" name="Текст 2"/>
          <p:cNvSpPr txBox="1">
            <a:spLocks/>
          </p:cNvSpPr>
          <p:nvPr/>
        </p:nvSpPr>
        <p:spPr>
          <a:xfrm>
            <a:off x="500034" y="6072206"/>
            <a:ext cx="2257412" cy="4603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Кайленова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С.Р.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5715008" y="6143644"/>
            <a:ext cx="1928826" cy="3540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Тепляшов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А.А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2" descr="C:\Documents and Settings\admin\Рабочий стол\с флеш 18 ноября\фото 18.11.19\музей\сбор экспонатов\DSC_0166.JPG"/>
          <p:cNvPicPr>
            <a:picLocks noChangeAspect="1" noChangeArrowheads="1"/>
          </p:cNvPicPr>
          <p:nvPr/>
        </p:nvPicPr>
        <p:blipFill>
          <a:blip r:embed="rId5" cstate="print"/>
          <a:srcRect l="42358" t="12593" r="18742" b="21395"/>
          <a:stretch>
            <a:fillRect/>
          </a:stretch>
        </p:blipFill>
        <p:spPr bwMode="auto">
          <a:xfrm rot="10800000">
            <a:off x="4429124" y="4500570"/>
            <a:ext cx="1571636" cy="1500198"/>
          </a:xfrm>
          <a:prstGeom prst="rect">
            <a:avLst/>
          </a:prstGeom>
          <a:noFill/>
        </p:spPr>
      </p:pic>
      <p:pic>
        <p:nvPicPr>
          <p:cNvPr id="14" name="Picture 3" descr="C:\Documents and Settings\admin\Рабочий стол\с флеш 18 ноября\фото 18.11.19\музей\сбор экспонатов\DSC_0167.JPG"/>
          <p:cNvPicPr>
            <a:picLocks noChangeAspect="1" noChangeArrowheads="1"/>
          </p:cNvPicPr>
          <p:nvPr/>
        </p:nvPicPr>
        <p:blipFill>
          <a:blip r:embed="rId6" cstate="print"/>
          <a:srcRect l="33543" t="18264" b="6323"/>
          <a:stretch>
            <a:fillRect/>
          </a:stretch>
        </p:blipFill>
        <p:spPr bwMode="auto">
          <a:xfrm rot="10800000">
            <a:off x="6072198" y="4357694"/>
            <a:ext cx="2686040" cy="1714512"/>
          </a:xfrm>
          <a:prstGeom prst="rect">
            <a:avLst/>
          </a:prstGeom>
          <a:noFill/>
        </p:spPr>
      </p:pic>
      <p:pic>
        <p:nvPicPr>
          <p:cNvPr id="16" name="Picture 2" descr="C:\Documents and Settings\admin\Рабочий стол\с флеш 18 ноября\фото 18.11.19\музей\сбор экспонатов\DSC_01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696473" y="1875767"/>
            <a:ext cx="2370145" cy="1333207"/>
          </a:xfrm>
          <a:prstGeom prst="rect">
            <a:avLst/>
          </a:prstGeom>
          <a:noFill/>
        </p:spPr>
      </p:pic>
      <p:pic>
        <p:nvPicPr>
          <p:cNvPr id="17" name="Picture 3" descr="C:\Documents and Settings\admin\Рабочий стол\с флеш 18 ноября\фото 18.11.19\музей\сбор экспонатов\DSC_014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6736746" y="1835758"/>
            <a:ext cx="2513816" cy="1414021"/>
          </a:xfrm>
          <a:prstGeom prst="rect">
            <a:avLst/>
          </a:prstGeom>
          <a:noFill/>
        </p:spPr>
      </p:pic>
      <p:sp>
        <p:nvSpPr>
          <p:cNvPr id="18" name="Текст 2"/>
          <p:cNvSpPr txBox="1">
            <a:spLocks/>
          </p:cNvSpPr>
          <p:nvPr/>
        </p:nvSpPr>
        <p:spPr>
          <a:xfrm>
            <a:off x="5857884" y="3714752"/>
            <a:ext cx="2000264" cy="3540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Удовик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О.Н., 5 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кл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Picture 3" descr="C:\Documents and Settings\admin\Рабочий стол\с флеш 18 ноября\фото 18.11.19\музей\сбор экспонатов\DSC_0165.JPG"/>
          <p:cNvPicPr>
            <a:picLocks noChangeAspect="1" noChangeArrowheads="1"/>
          </p:cNvPicPr>
          <p:nvPr/>
        </p:nvPicPr>
        <p:blipFill>
          <a:blip r:embed="rId9" cstate="print"/>
          <a:srcRect l="29339" t="9465" r="24706" b="15122"/>
          <a:stretch>
            <a:fillRect/>
          </a:stretch>
        </p:blipFill>
        <p:spPr bwMode="auto">
          <a:xfrm rot="10800000">
            <a:off x="714348" y="2571744"/>
            <a:ext cx="1857389" cy="1714512"/>
          </a:xfrm>
          <a:prstGeom prst="rect">
            <a:avLst/>
          </a:prstGeom>
          <a:noFill/>
        </p:spPr>
      </p:pic>
      <p:sp>
        <p:nvSpPr>
          <p:cNvPr id="20" name="Текст 1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1" name="Текст 5"/>
          <p:cNvSpPr txBox="1">
            <a:spLocks/>
          </p:cNvSpPr>
          <p:nvPr/>
        </p:nvSpPr>
        <p:spPr>
          <a:xfrm>
            <a:off x="285720" y="1142984"/>
            <a:ext cx="1285884" cy="3175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Паникар Т.С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Текст 4"/>
          <p:cNvSpPr txBox="1">
            <a:spLocks/>
          </p:cNvSpPr>
          <p:nvPr/>
        </p:nvSpPr>
        <p:spPr>
          <a:xfrm>
            <a:off x="1928794" y="3500438"/>
            <a:ext cx="2212991" cy="4603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Мусин К.С.,  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ПОДАРОК  Макаровой  Т.Д.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Documents and Settings\admin\Рабочий стол\с флеш 18 ноября\фото 18.11.19\музей\сбор экспонатов\DSC_01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10000" contrast="40000"/>
          </a:blip>
          <a:srcRect/>
          <a:stretch>
            <a:fillRect/>
          </a:stretch>
        </p:blipFill>
        <p:spPr bwMode="auto">
          <a:xfrm rot="10800000">
            <a:off x="428596" y="1714488"/>
            <a:ext cx="8443610" cy="47495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ru-RU" b="1" dirty="0" smtClean="0"/>
          </a:p>
          <a:p>
            <a:r>
              <a:rPr lang="ru-RU" b="1" dirty="0" smtClean="0"/>
              <a:t>«Целина  - это наша  история»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Книжная  выставка</a:t>
            </a:r>
            <a:br>
              <a:rPr lang="ru-RU" dirty="0" smtClean="0"/>
            </a:br>
            <a:r>
              <a:rPr lang="ru-RU" dirty="0" smtClean="0"/>
              <a:t>14-16 октября</a:t>
            </a:r>
          </a:p>
          <a:p>
            <a:r>
              <a:rPr lang="ru-RU" dirty="0" smtClean="0"/>
              <a:t>Ответственные:</a:t>
            </a:r>
          </a:p>
          <a:p>
            <a:pPr>
              <a:buNone/>
            </a:pPr>
            <a:r>
              <a:rPr lang="ru-RU" dirty="0" smtClean="0"/>
              <a:t>библиотекарь</a:t>
            </a:r>
            <a:endParaRPr lang="ru-RU" dirty="0"/>
          </a:p>
        </p:txBody>
      </p:sp>
      <p:pic>
        <p:nvPicPr>
          <p:cNvPr id="23554" name="Picture 2" descr="C:\Documents and Settings\admin\Рабочий стол\с флеш 18 ноября\фото 18.11.19\книж выст\DSC_00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829518" y="1543841"/>
            <a:ext cx="6302440" cy="3786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ru-RU" sz="2800" b="1" dirty="0" smtClean="0"/>
              <a:t>«</a:t>
            </a:r>
            <a:r>
              <a:rPr lang="ru-RU" sz="2800" b="1" dirty="0" err="1" smtClean="0"/>
              <a:t>Двуречный</a:t>
            </a:r>
            <a:r>
              <a:rPr lang="ru-RU" sz="2800" b="1" dirty="0" smtClean="0"/>
              <a:t>, край ты наш  родной…»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b="1" dirty="0" smtClean="0"/>
              <a:t>5-11 </a:t>
            </a:r>
            <a:r>
              <a:rPr lang="ru-RU" sz="1600" b="1" dirty="0" err="1" smtClean="0"/>
              <a:t>кл</a:t>
            </a:r>
            <a:r>
              <a:rPr lang="ru-RU" sz="1600" b="1" dirty="0" smtClean="0"/>
              <a:t>  Классные часы</a:t>
            </a:r>
            <a:br>
              <a:rPr lang="ru-RU" sz="1600" b="1" dirty="0" smtClean="0"/>
            </a:br>
            <a:r>
              <a:rPr lang="ru-RU" sz="1600" b="1" dirty="0" smtClean="0"/>
              <a:t>Просмотр  презентации  по  истории села, экскурсии в  музей, встречи  со  старожилами села  4-6 ноября.  Ответственные : классные  руководители</a:t>
            </a:r>
            <a:endParaRPr lang="ru-RU" sz="1600" b="1" dirty="0"/>
          </a:p>
        </p:txBody>
      </p:sp>
      <p:pic>
        <p:nvPicPr>
          <p:cNvPr id="2050" name="Picture 2" descr="C:\Users\Пользователь\Desktop\Новая папка (2)\DSC_00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428596" y="2000240"/>
            <a:ext cx="3370980" cy="4214842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esktop\Новая папка (2)\DSC_00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857364"/>
            <a:ext cx="3286148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500042"/>
            <a:ext cx="3071834" cy="250033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«Целина – это наша  история»</a:t>
            </a:r>
            <a:br>
              <a:rPr lang="ru-RU" sz="2700" b="1" dirty="0" smtClean="0"/>
            </a:br>
            <a:r>
              <a:rPr lang="ru-RU" sz="2000" b="1" dirty="0" smtClean="0"/>
              <a:t>5-11  </a:t>
            </a:r>
            <a:r>
              <a:rPr lang="ru-RU" sz="2000" b="1" dirty="0" err="1" smtClean="0"/>
              <a:t>кл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Заочная  викторина</a:t>
            </a:r>
            <a:br>
              <a:rPr lang="ru-RU" sz="2000" b="1" dirty="0" smtClean="0"/>
            </a:br>
            <a:r>
              <a:rPr lang="ru-RU" sz="2000" b="1" dirty="0" smtClean="0"/>
              <a:t>4-6  ноября</a:t>
            </a:r>
            <a:br>
              <a:rPr lang="ru-RU" sz="2000" b="1" dirty="0" smtClean="0"/>
            </a:br>
            <a:r>
              <a:rPr lang="ru-RU" sz="2000" b="1" dirty="0" smtClean="0"/>
              <a:t>ответственные:  библиотекарь,  </a:t>
            </a:r>
            <a:r>
              <a:rPr lang="ru-RU" sz="2000" b="1" dirty="0" err="1" smtClean="0"/>
              <a:t>кл.рук</a:t>
            </a:r>
            <a:r>
              <a:rPr lang="ru-RU" sz="2000" b="1" dirty="0" smtClean="0"/>
              <a:t>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4578" name="Picture 2" descr="C:\Documents and Settings\admin\Рабочий стол\с флеш 18 ноября\DSC_01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40000"/>
          </a:blip>
          <a:srcRect r="17983"/>
          <a:stretch>
            <a:fillRect/>
          </a:stretch>
        </p:blipFill>
        <p:spPr bwMode="auto">
          <a:xfrm rot="5400000">
            <a:off x="5034973" y="765744"/>
            <a:ext cx="4874771" cy="3343283"/>
          </a:xfrm>
          <a:prstGeom prst="rect">
            <a:avLst/>
          </a:prstGeom>
          <a:noFill/>
        </p:spPr>
      </p:pic>
      <p:pic>
        <p:nvPicPr>
          <p:cNvPr id="24579" name="Picture 3" descr="C:\Documents and Settings\admin\Рабочий стол\с флеш 18 ноября\DSC_01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0000" contrast="40000"/>
          </a:blip>
          <a:srcRect l="10947" t="7022" r="11222"/>
          <a:stretch>
            <a:fillRect/>
          </a:stretch>
        </p:blipFill>
        <p:spPr bwMode="auto">
          <a:xfrm rot="5400000">
            <a:off x="-732333" y="732331"/>
            <a:ext cx="4465061" cy="3000396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с флеш 18 ноября\DSC_0126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 l="17874"/>
          <a:stretch>
            <a:fillRect/>
          </a:stretch>
        </p:blipFill>
        <p:spPr bwMode="auto">
          <a:xfrm rot="10800000">
            <a:off x="2357422" y="3143271"/>
            <a:ext cx="5214974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274638"/>
            <a:ext cx="3400420" cy="236854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Историки-краеведы     5-7 </a:t>
            </a:r>
            <a:r>
              <a:rPr lang="ru-RU" sz="3100" b="1" dirty="0" err="1" smtClean="0"/>
              <a:t>кл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Конкурсная  программа     7-8 ноября</a:t>
            </a:r>
            <a:br>
              <a:rPr lang="ru-RU" sz="2000" dirty="0" smtClean="0"/>
            </a:br>
            <a:r>
              <a:rPr lang="ru-RU" sz="2000" dirty="0" smtClean="0"/>
              <a:t>ответственные:  зам  по ВР, вожатая, библиотекарь.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6626" name="Picture 2" descr="C:\Documents and Settings\admin\Рабочий стол\с флеш 18 ноября\конкурс краевед 5-7 кл\20191108_0926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953035" cy="3714776"/>
          </a:xfrm>
          <a:prstGeom prst="rect">
            <a:avLst/>
          </a:prstGeom>
          <a:noFill/>
        </p:spPr>
      </p:pic>
      <p:pic>
        <p:nvPicPr>
          <p:cNvPr id="8" name="Picture 3" descr="C:\Documents and Settings\admin\Рабочий стол\с флеш 18 ноября\конкурс краевед 5-7 кл\20191108_1250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714744" y="2714620"/>
            <a:ext cx="5155168" cy="3866376"/>
          </a:xfrm>
          <a:prstGeom prst="rect">
            <a:avLst/>
          </a:prstGeom>
          <a:noFill/>
        </p:spPr>
      </p:pic>
      <p:pic>
        <p:nvPicPr>
          <p:cNvPr id="10" name="Picture 3" descr="C:\Documents and Settings\admin\Рабочий стол\с флеш 18 ноября\конкурс краевед 5-7 кл\20191108_125352.jpg"/>
          <p:cNvPicPr>
            <a:picLocks noChangeAspect="1" noChangeArrowheads="1"/>
          </p:cNvPicPr>
          <p:nvPr/>
        </p:nvPicPr>
        <p:blipFill>
          <a:blip r:embed="rId4"/>
          <a:srcRect l="21560" t="34276" r="41293" b="25629"/>
          <a:stretch>
            <a:fillRect/>
          </a:stretch>
        </p:blipFill>
        <p:spPr bwMode="auto">
          <a:xfrm rot="5400000">
            <a:off x="30583" y="4827145"/>
            <a:ext cx="1928827" cy="1561430"/>
          </a:xfrm>
          <a:prstGeom prst="rect">
            <a:avLst/>
          </a:prstGeom>
          <a:noFill/>
        </p:spPr>
      </p:pic>
      <p:pic>
        <p:nvPicPr>
          <p:cNvPr id="11" name="Picture 2" descr="C:\Documents and Settings\admin\Рабочий стол\с флеш 18 ноября\конкурс краевед 5-7 кл\20191108_125327.jpg"/>
          <p:cNvPicPr>
            <a:picLocks noChangeAspect="1" noChangeArrowheads="1"/>
          </p:cNvPicPr>
          <p:nvPr/>
        </p:nvPicPr>
        <p:blipFill>
          <a:blip r:embed="rId5"/>
          <a:srcRect l="600" t="23756" r="32687" b="4236"/>
          <a:stretch>
            <a:fillRect/>
          </a:stretch>
        </p:blipFill>
        <p:spPr bwMode="auto">
          <a:xfrm rot="5400000">
            <a:off x="1660050" y="4269249"/>
            <a:ext cx="2071703" cy="1677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Documents and Settings\admin\Рабочий стол\с флеш 18 ноября\конкурс краевед 5-7 кл\20191108_0927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85728"/>
            <a:ext cx="4038600" cy="3028950"/>
          </a:xfrm>
          <a:prstGeom prst="rect">
            <a:avLst/>
          </a:prstGeom>
          <a:noFill/>
        </p:spPr>
      </p:pic>
      <p:pic>
        <p:nvPicPr>
          <p:cNvPr id="27651" name="Picture 3" descr="C:\Documents and Settings\admin\Рабочий стол\с флеш 18 ноября\конкурс краевед 5-7 кл\20191108_0952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067307" y="790553"/>
            <a:ext cx="4038600" cy="3028950"/>
          </a:xfrm>
          <a:prstGeom prst="rect">
            <a:avLst/>
          </a:prstGeom>
          <a:noFill/>
        </p:spPr>
      </p:pic>
      <p:pic>
        <p:nvPicPr>
          <p:cNvPr id="7" name="Picture 3" descr="C:\Documents and Settings\admin\Рабочий стол\с флеш 18 ноября\конкурс краевед 5-7 кл\20191108_0926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3571876"/>
            <a:ext cx="4038600" cy="3028950"/>
          </a:xfrm>
          <a:prstGeom prst="rect">
            <a:avLst/>
          </a:prstGeom>
          <a:noFill/>
        </p:spPr>
      </p:pic>
      <p:pic>
        <p:nvPicPr>
          <p:cNvPr id="8" name="Picture 2" descr="C:\Documents and Settings\admin\Рабочий стол\с флеш 18 ноября\конкурс краевед 5-7 кл\20191108_09525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66647" y="2933693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0" y="274638"/>
            <a:ext cx="4471990" cy="215423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Историки-краеведы  </a:t>
            </a:r>
            <a:br>
              <a:rPr lang="ru-RU" sz="2800" b="1" dirty="0" smtClean="0"/>
            </a:br>
            <a:r>
              <a:rPr lang="ru-RU" sz="2800" b="1" dirty="0" smtClean="0"/>
              <a:t>  8-10  </a:t>
            </a:r>
            <a:r>
              <a:rPr lang="ru-RU" sz="2800" b="1" dirty="0" err="1" smtClean="0"/>
              <a:t>кл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Конкурсная  программа  7-8 ноября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0722" name="Picture 2" descr="C:\Documents and Settings\admin\Рабочий стол\с флеш 18 ноября\конкурс краевед 8-10 кл\20191108_1331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147667" y="504825"/>
            <a:ext cx="4038600" cy="3028950"/>
          </a:xfrm>
          <a:prstGeom prst="rect">
            <a:avLst/>
          </a:prstGeom>
          <a:noFill/>
        </p:spPr>
      </p:pic>
      <p:pic>
        <p:nvPicPr>
          <p:cNvPr id="30723" name="Picture 3" descr="C:\Documents and Settings\admin\Рабочий стол\с флеш 18 ноября\конкурс краевед 8-10 кл\20191108_1332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210183" y="3076569"/>
            <a:ext cx="4038600" cy="3028950"/>
          </a:xfrm>
          <a:prstGeom prst="rect">
            <a:avLst/>
          </a:prstGeom>
          <a:noFill/>
        </p:spPr>
      </p:pic>
      <p:pic>
        <p:nvPicPr>
          <p:cNvPr id="7" name="Picture 3" descr="C:\Documents and Settings\admin\Рабочий стол\с флеш 18 ноября\конкурс краевед 8-10 кл\20191108_135752.jpg"/>
          <p:cNvPicPr>
            <a:picLocks noChangeAspect="1" noChangeArrowheads="1"/>
          </p:cNvPicPr>
          <p:nvPr/>
        </p:nvPicPr>
        <p:blipFill>
          <a:blip r:embed="rId4">
            <a:lum contrast="40000"/>
          </a:blip>
          <a:srcRect r="50137"/>
          <a:stretch>
            <a:fillRect/>
          </a:stretch>
        </p:blipFill>
        <p:spPr bwMode="auto">
          <a:xfrm rot="5400000">
            <a:off x="1377190" y="3551977"/>
            <a:ext cx="2346208" cy="3529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Documents and Settings\admin\Рабочий стол\с флеш 18 ноября\конкурс краевед 8-10 кл\20191108_1332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 rot="5400000">
            <a:off x="209523" y="1076305"/>
            <a:ext cx="4038600" cy="3028950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с флеш 18 ноября\конкурс краевед 8-10 кл\20191108_135145.jpg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 rot="5400000">
            <a:off x="5067307" y="933429"/>
            <a:ext cx="4038600" cy="3028950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3" descr="C:\Documents and Settings\admin\Рабочий стол\с флеш 18 ноября\конкурс краевед 8-10 кл\20191108_133236.jpg"/>
          <p:cNvPicPr>
            <a:picLocks noChangeAspect="1" noChangeArrowheads="1"/>
          </p:cNvPicPr>
          <p:nvPr/>
        </p:nvPicPr>
        <p:blipFill>
          <a:blip r:embed="rId4">
            <a:lum contrast="40000"/>
          </a:blip>
          <a:srcRect r="49528"/>
          <a:stretch>
            <a:fillRect/>
          </a:stretch>
        </p:blipFill>
        <p:spPr bwMode="auto">
          <a:xfrm rot="5400000">
            <a:off x="3112378" y="2344757"/>
            <a:ext cx="3286149" cy="4883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ПЛАН  </a:t>
            </a:r>
            <a:r>
              <a:rPr lang="ru-RU" sz="2700" b="1" dirty="0" smtClean="0"/>
              <a:t>по проведению месячника к Юбилею села  </a:t>
            </a:r>
            <a:r>
              <a:rPr lang="ru-RU" sz="2700" b="1" dirty="0" err="1" smtClean="0"/>
              <a:t>Двуречное</a:t>
            </a:r>
            <a:r>
              <a:rPr lang="ru-RU" sz="2700" b="1" dirty="0" smtClean="0"/>
              <a:t>   (</a:t>
            </a:r>
            <a:r>
              <a:rPr lang="ru-RU" sz="2700" dirty="0" smtClean="0"/>
              <a:t>утвержден  директором ДСШ</a:t>
            </a:r>
            <a:r>
              <a:rPr lang="ru-RU" sz="2700" b="1" dirty="0" smtClean="0"/>
              <a:t>)</a:t>
            </a:r>
            <a:endParaRPr lang="ru-RU" sz="2700" b="1" dirty="0"/>
          </a:p>
        </p:txBody>
      </p:sp>
      <p:pic>
        <p:nvPicPr>
          <p:cNvPr id="1026" name="Picture 2" descr="C:\Users\Пользователь\Desktop\Новая папка (2)\DSC_0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357290" y="1600200"/>
            <a:ext cx="6357982" cy="5043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Documents and Settings\admin\Рабочий стол\с флеш 18 ноября\конкурс краевед 8-10 кл\20191108_1357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 rot="5400000">
            <a:off x="-147667" y="861991"/>
            <a:ext cx="4038600" cy="3028950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с флеш 18 ноября\конкурс краевед 8-10 кл\20191108_140812.jpg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>
            <a:off x="4643438" y="285728"/>
            <a:ext cx="4038600" cy="3028950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3" descr="C:\Documents and Settings\admin\Рабочий стол\с флеш 18 ноября\конкурс краевед 8-10 кл\20191108_135816.jpg"/>
          <p:cNvPicPr>
            <a:picLocks noChangeAspect="1" noChangeArrowheads="1"/>
          </p:cNvPicPr>
          <p:nvPr/>
        </p:nvPicPr>
        <p:blipFill>
          <a:blip r:embed="rId4">
            <a:lum contrast="40000"/>
          </a:blip>
          <a:srcRect/>
          <a:stretch>
            <a:fillRect/>
          </a:stretch>
        </p:blipFill>
        <p:spPr bwMode="auto">
          <a:xfrm rot="5400000">
            <a:off x="2281225" y="3005131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Documents and Settings\admin\Рабочий стол\с флеш 18 ноября\конкурс краевед 8-10 кл\20191108_1412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 rot="5400000">
            <a:off x="-4791" y="790553"/>
            <a:ext cx="4038600" cy="3028950"/>
          </a:xfrm>
          <a:prstGeom prst="rect">
            <a:avLst/>
          </a:prstGeom>
          <a:noFill/>
        </p:spPr>
      </p:pic>
      <p:pic>
        <p:nvPicPr>
          <p:cNvPr id="35843" name="Picture 3" descr="C:\Documents and Settings\admin\Рабочий стол\с флеш 18 ноября\конкурс краевед 8-10 кл\20191108_1424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067307" y="790553"/>
            <a:ext cx="4038600" cy="3028950"/>
          </a:xfrm>
          <a:prstGeom prst="rect">
            <a:avLst/>
          </a:prstGeom>
          <a:noFill/>
        </p:spPr>
      </p:pic>
      <p:pic>
        <p:nvPicPr>
          <p:cNvPr id="7" name="Picture 3" descr="C:\Documents and Settings\admin\Рабочий стол\с флеш 18 ноября\конкурс краевед 8-10 кл\20191108_140832.jpg"/>
          <p:cNvPicPr>
            <a:picLocks noChangeAspect="1" noChangeArrowheads="1"/>
          </p:cNvPicPr>
          <p:nvPr/>
        </p:nvPicPr>
        <p:blipFill>
          <a:blip r:embed="rId4">
            <a:lum contrast="40000"/>
          </a:blip>
          <a:srcRect/>
          <a:stretch>
            <a:fillRect/>
          </a:stretch>
        </p:blipFill>
        <p:spPr bwMode="auto">
          <a:xfrm>
            <a:off x="2571736" y="34290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«Моя  малая  родина»  </a:t>
            </a:r>
            <a:r>
              <a:rPr lang="ru-RU" sz="2000" b="1" dirty="0" smtClean="0"/>
              <a:t>1-4  </a:t>
            </a:r>
            <a:r>
              <a:rPr lang="ru-RU" sz="2000" b="1" dirty="0" err="1" smtClean="0"/>
              <a:t>кл</a:t>
            </a:r>
            <a:r>
              <a:rPr lang="ru-RU" sz="2000" b="1" dirty="0" smtClean="0"/>
              <a:t>  Конкурс  рисунков</a:t>
            </a:r>
            <a:br>
              <a:rPr lang="ru-RU" sz="2000" b="1" dirty="0" smtClean="0"/>
            </a:br>
            <a:r>
              <a:rPr lang="ru-RU" sz="2000" b="1" dirty="0" smtClean="0"/>
              <a:t>Выставка  рисунков  учащихся   7 ноября  Ответственные:  учителя  начальных  классов,  вожатая</a:t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Documents and Settings\admin\Рабочий стол\с флеш 18 ноября\фото 18.11.19\конкурс рисунков\DSC_01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00033" y="1128680"/>
            <a:ext cx="8534487" cy="5300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Documents and Settings\admin\Рабочий стол\с флеш 18 ноября\фото 18.11.19\конкурс рисунков\DSC_01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40000"/>
          </a:blip>
          <a:srcRect l="15212" r="10495" b="12508"/>
          <a:stretch>
            <a:fillRect/>
          </a:stretch>
        </p:blipFill>
        <p:spPr bwMode="auto">
          <a:xfrm>
            <a:off x="285720" y="4000504"/>
            <a:ext cx="3755290" cy="2487625"/>
          </a:xfrm>
          <a:prstGeom prst="rect">
            <a:avLst/>
          </a:prstGeom>
          <a:noFill/>
        </p:spPr>
      </p:pic>
      <p:pic>
        <p:nvPicPr>
          <p:cNvPr id="37891" name="Picture 3" descr="C:\Documents and Settings\admin\Рабочий стол\с флеш 18 ноября\фото 18.11.19\конкурс рисунков\DSC_01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40000"/>
          </a:blip>
          <a:srcRect l="21109" t="8875" r="9905" b="-70"/>
          <a:stretch>
            <a:fillRect/>
          </a:stretch>
        </p:blipFill>
        <p:spPr bwMode="auto">
          <a:xfrm>
            <a:off x="4921800" y="357166"/>
            <a:ext cx="3650728" cy="2714644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с флеш 18 ноября\фото 18.11.19\конкурс рисунков\DSC_0115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 l="30071" t="3145" r="6249" b="2515"/>
          <a:stretch>
            <a:fillRect/>
          </a:stretch>
        </p:blipFill>
        <p:spPr bwMode="auto">
          <a:xfrm>
            <a:off x="5286380" y="3571876"/>
            <a:ext cx="3357586" cy="2797988"/>
          </a:xfrm>
          <a:prstGeom prst="rect">
            <a:avLst/>
          </a:prstGeom>
          <a:noFill/>
        </p:spPr>
      </p:pic>
      <p:pic>
        <p:nvPicPr>
          <p:cNvPr id="9" name="Picture 2" descr="C:\Documents and Settings\admin\Рабочий стол\с флеш 18 ноября\фото 18.11.19\конкурс рисунков\DSC_0125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 l="25825" t="5730" r="6958" b="6219"/>
          <a:stretch>
            <a:fillRect/>
          </a:stretch>
        </p:blipFill>
        <p:spPr bwMode="auto">
          <a:xfrm>
            <a:off x="428596" y="500042"/>
            <a:ext cx="3490257" cy="2571768"/>
          </a:xfrm>
          <a:prstGeom prst="rect">
            <a:avLst/>
          </a:prstGeom>
          <a:noFill/>
        </p:spPr>
      </p:pic>
      <p:pic>
        <p:nvPicPr>
          <p:cNvPr id="10" name="Picture 3" descr="C:\Documents and Settings\admin\Рабочий стол\с флеш 18 ноября\фото 18.11.19\конкурс рисунков\DSC_0122.JPG"/>
          <p:cNvPicPr>
            <a:picLocks noChangeAspect="1" noChangeArrowheads="1"/>
          </p:cNvPicPr>
          <p:nvPr/>
        </p:nvPicPr>
        <p:blipFill>
          <a:blip r:embed="rId6" cstate="print">
            <a:lum contrast="40000"/>
          </a:blip>
          <a:srcRect l="34552" t="22013" r="30070" b="2515"/>
          <a:stretch>
            <a:fillRect/>
          </a:stretch>
        </p:blipFill>
        <p:spPr bwMode="auto">
          <a:xfrm>
            <a:off x="3202772" y="1928802"/>
            <a:ext cx="2083608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ru-RU" sz="2400" b="1" dirty="0" smtClean="0"/>
              <a:t>ПРОБА ПЕРА   </a:t>
            </a:r>
            <a:r>
              <a:rPr lang="ru-RU" sz="1600" dirty="0" smtClean="0"/>
              <a:t>Конкурс сочинений, эссе, стихотворений  о </a:t>
            </a:r>
            <a:r>
              <a:rPr lang="ru-RU" sz="1600" dirty="0" err="1" smtClean="0"/>
              <a:t>Двуречном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Темы  сочинений  и эссе: 5-8  </a:t>
            </a:r>
            <a:r>
              <a:rPr lang="ru-RU" sz="1600" dirty="0" err="1" smtClean="0"/>
              <a:t>кл</a:t>
            </a:r>
            <a:r>
              <a:rPr lang="ru-RU" sz="1600" dirty="0" smtClean="0"/>
              <a:t>  «Я люблю свое село», 9-10  </a:t>
            </a:r>
            <a:r>
              <a:rPr lang="ru-RU" sz="1600" dirty="0" err="1" smtClean="0"/>
              <a:t>кл</a:t>
            </a:r>
            <a:r>
              <a:rPr lang="ru-RU" sz="1600" dirty="0" smtClean="0"/>
              <a:t> -  «Будущее  моего села»</a:t>
            </a:r>
            <a:br>
              <a:rPr lang="ru-RU" sz="1600" dirty="0" smtClean="0"/>
            </a:br>
            <a:r>
              <a:rPr lang="ru-RU" sz="1600" dirty="0" smtClean="0"/>
              <a:t>Сдача работ  до 7 ноября           Ответственные:  Сафронова Т.Ф.</a:t>
            </a:r>
            <a:endParaRPr lang="ru-RU" sz="1600" b="1" dirty="0"/>
          </a:p>
        </p:txBody>
      </p:sp>
      <p:pic>
        <p:nvPicPr>
          <p:cNvPr id="5" name="Picture 3" descr="C:\Users\Пользователь\Desktop\Новая папка (2)\DSC_00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4573" y="2332037"/>
            <a:ext cx="3229427" cy="4525963"/>
          </a:xfrm>
          <a:prstGeom prst="rect">
            <a:avLst/>
          </a:prstGeom>
          <a:noFill/>
        </p:spPr>
      </p:pic>
      <p:pic>
        <p:nvPicPr>
          <p:cNvPr id="6" name="Picture 2" descr="C:\Users\Пользователь\Desktop\Новая папка (2)\DSC_0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000240"/>
            <a:ext cx="2848631" cy="4525963"/>
          </a:xfrm>
          <a:prstGeom prst="rect">
            <a:avLst/>
          </a:prstGeom>
          <a:noFill/>
        </p:spPr>
      </p:pic>
      <p:pic>
        <p:nvPicPr>
          <p:cNvPr id="7" name="Picture 2" descr="C:\Users\Пользователь\Desktop\Новая папка (2)\DSC_00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00174"/>
            <a:ext cx="2721131" cy="452596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643174" y="3357562"/>
            <a:ext cx="5572164" cy="8572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Эссе 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Рамазанова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Ж., 8 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кл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«Моё  родное  село» 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Григоренко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И., 9 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кл</a:t>
            </a:r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«Юбилей  моей  малой  Родины»  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Рычер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О., 7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кл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admin\Рабочий стол\с флеш 18 ноября\фото 18.11.19\5-8 кл\DSC_00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 rot="10800000">
            <a:off x="428596" y="1142984"/>
            <a:ext cx="4038600" cy="2271713"/>
          </a:xfrm>
          <a:prstGeom prst="rect">
            <a:avLst/>
          </a:prstGeom>
          <a:noFill/>
        </p:spPr>
      </p:pic>
      <p:pic>
        <p:nvPicPr>
          <p:cNvPr id="40963" name="Picture 3" descr="C:\Documents and Settings\admin\Рабочий стол\с флеш 18 ноября\фото 18.11.19\5-8 кл\DSC_00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 rot="10800000">
            <a:off x="4714876" y="1142984"/>
            <a:ext cx="4038600" cy="2271713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с флеш 18 ноября\фото 18.11.19\5-8 кл\DSC_0060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1857356" y="3500438"/>
            <a:ext cx="5461037" cy="3071834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«Знакомьтесь – </a:t>
            </a:r>
            <a:r>
              <a:rPr kumimoji="0" lang="ru-RU" sz="31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Двуреченский</a:t>
            </a:r>
            <a:r>
              <a:rPr kumimoji="0" lang="ru-RU" sz="31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сельский  округ»</a:t>
            </a:r>
            <a:br>
              <a:rPr kumimoji="0" lang="ru-RU" sz="31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5-8 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кл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Заочная  экскурсия    11-15 ноября  ответственные: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Хамитов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М.С.,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Нигматулин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В.О.                            </a:t>
            </a: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 </a:t>
            </a: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класс</a:t>
            </a:r>
            <a:endParaRPr kumimoji="0" lang="ru-RU" sz="3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29600" cy="939784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«Знакомьтесь – </a:t>
            </a:r>
            <a:r>
              <a:rPr kumimoji="0" lang="ru-RU" sz="31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Двуреченский</a:t>
            </a:r>
            <a:r>
              <a:rPr kumimoji="0" lang="ru-RU" sz="31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сельский  округ»</a:t>
            </a:r>
            <a:br>
              <a:rPr kumimoji="0" lang="ru-RU" sz="31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5-8 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кл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Заочная  экскурсия    11-15 ноября   </a:t>
            </a:r>
            <a:r>
              <a:rPr lang="ru-RU" sz="31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8 </a:t>
            </a: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класс</a:t>
            </a:r>
            <a:endParaRPr kumimoji="0" lang="ru-RU" sz="3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C:\Documents and Settings\admin\Рабочий стол\с флеш 18 ноября\фото 18.11.19\5-8 кл\DSC_0073.JPG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>
            <a:off x="571472" y="1571612"/>
            <a:ext cx="3810026" cy="2143140"/>
          </a:xfrm>
          <a:prstGeom prst="rect">
            <a:avLst/>
          </a:prstGeom>
          <a:noFill/>
        </p:spPr>
      </p:pic>
      <p:pic>
        <p:nvPicPr>
          <p:cNvPr id="12" name="Picture 3" descr="C:\Documents and Settings\admin\Рабочий стол\с флеш 18 ноября\фото 18.11.19\5-8 кл\DSC_00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4500562" y="1571612"/>
            <a:ext cx="4038600" cy="2272752"/>
          </a:xfrm>
          <a:prstGeom prst="rect">
            <a:avLst/>
          </a:prstGeom>
          <a:noFill/>
        </p:spPr>
      </p:pic>
      <p:pic>
        <p:nvPicPr>
          <p:cNvPr id="1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lum contrast="40000"/>
          </a:blip>
          <a:srcRect t="28676"/>
          <a:stretch>
            <a:fillRect/>
          </a:stretch>
        </p:blipFill>
        <p:spPr bwMode="auto">
          <a:xfrm>
            <a:off x="1214414" y="4143380"/>
            <a:ext cx="6200456" cy="24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Documents and Settings\admin\Рабочий стол\с флеш 18 ноября\фото 18.11.19\5-8 кл\DSC_00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571472" y="1571612"/>
            <a:ext cx="4038600" cy="2271713"/>
          </a:xfrm>
          <a:prstGeom prst="rect">
            <a:avLst/>
          </a:prstGeom>
          <a:noFill/>
        </p:spPr>
      </p:pic>
      <p:pic>
        <p:nvPicPr>
          <p:cNvPr id="45059" name="Picture 3" descr="C:\Documents and Settings\admin\Рабочий стол\с флеш 18 ноября\фото 18.11.19\5-8 кл\DSC_00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4857752" y="1500174"/>
            <a:ext cx="4038600" cy="2271713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7200" y="274638"/>
            <a:ext cx="8229600" cy="939784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«Знакомьтесь – </a:t>
            </a:r>
            <a:r>
              <a:rPr kumimoji="0" lang="ru-RU" sz="31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Двуреченский</a:t>
            </a:r>
            <a:r>
              <a:rPr kumimoji="0" lang="ru-RU" sz="31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сельский  округ»</a:t>
            </a:r>
            <a:br>
              <a:rPr kumimoji="0" lang="ru-RU" sz="31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5-8 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кл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Заочная  экскурсия    11-15 ноября </a:t>
            </a: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lang="ru-RU" sz="31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6 </a:t>
            </a:r>
            <a:r>
              <a:rPr kumimoji="0" lang="ru-RU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класс</a:t>
            </a:r>
            <a:endParaRPr kumimoji="0" lang="ru-RU" sz="3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 descr="C:\Documents and Settings\admin\Рабочий стол\с флеш 18 ноября\фото 18.11.19\5-8 кл\DSC_0082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1785918" y="3500438"/>
            <a:ext cx="5461037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«</a:t>
            </a:r>
            <a:r>
              <a:rPr lang="ru-RU" sz="3100" b="1" dirty="0" err="1" smtClean="0"/>
              <a:t>Двуречное</a:t>
            </a:r>
            <a:r>
              <a:rPr lang="ru-RU" sz="3100" b="1" dirty="0" smtClean="0"/>
              <a:t>  сегодня»    </a:t>
            </a:r>
            <a:r>
              <a:rPr lang="ru-RU" sz="2000" b="1" dirty="0" smtClean="0"/>
              <a:t>9-11  </a:t>
            </a:r>
            <a:r>
              <a:rPr lang="ru-RU" sz="2000" b="1" dirty="0" err="1" smtClean="0"/>
              <a:t>кл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Научно-исследовательский проект  Защита  проекта  11-15 ноября  Ответственные:  классные  руководители, библиотекарь</a:t>
            </a:r>
            <a:endParaRPr lang="ru-RU" sz="2000" b="1" dirty="0"/>
          </a:p>
        </p:txBody>
      </p:sp>
      <p:pic>
        <p:nvPicPr>
          <p:cNvPr id="49154" name="Picture 2" descr="C:\Documents and Settings\admin\Рабочий стол\с флеш 18 ноября\фото 18.11.19\9-11 кл\DSC_00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5212" r="26415"/>
          <a:stretch>
            <a:fillRect/>
          </a:stretch>
        </p:blipFill>
        <p:spPr bwMode="auto">
          <a:xfrm>
            <a:off x="285720" y="1428736"/>
            <a:ext cx="2357454" cy="2271713"/>
          </a:xfrm>
          <a:prstGeom prst="rect">
            <a:avLst/>
          </a:prstGeom>
          <a:noFill/>
        </p:spPr>
      </p:pic>
      <p:pic>
        <p:nvPicPr>
          <p:cNvPr id="49155" name="Picture 3" descr="C:\Documents and Settings\admin\Рабочий стол\с флеш 18 ноября\фото 18.11.19\9-11 кл\DSC_00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8726" r="39976"/>
          <a:stretch>
            <a:fillRect/>
          </a:stretch>
        </p:blipFill>
        <p:spPr bwMode="auto">
          <a:xfrm>
            <a:off x="3571868" y="1357298"/>
            <a:ext cx="2071702" cy="2271713"/>
          </a:xfrm>
          <a:prstGeom prst="rect">
            <a:avLst/>
          </a:prstGeom>
          <a:noFill/>
        </p:spPr>
      </p:pic>
      <p:pic>
        <p:nvPicPr>
          <p:cNvPr id="10" name="Picture 2" descr="C:\Documents and Settings\admin\Рабочий стол\с флеш 18 ноября\фото 18.11.19\9-11 кл\DSC_0090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 l="24056" r="14033"/>
          <a:stretch>
            <a:fillRect/>
          </a:stretch>
        </p:blipFill>
        <p:spPr bwMode="auto">
          <a:xfrm>
            <a:off x="571471" y="3857628"/>
            <a:ext cx="2909209" cy="2643206"/>
          </a:xfrm>
          <a:prstGeom prst="rect">
            <a:avLst/>
          </a:prstGeom>
          <a:noFill/>
        </p:spPr>
      </p:pic>
      <p:pic>
        <p:nvPicPr>
          <p:cNvPr id="11" name="Picture 3" descr="C:\Documents and Settings\admin\Рабочий стол\с флеш 18 ноября\фото 18.11.19\9-11 кл\DSC_0094.JPG"/>
          <p:cNvPicPr>
            <a:picLocks noChangeAspect="1" noChangeArrowheads="1"/>
          </p:cNvPicPr>
          <p:nvPr/>
        </p:nvPicPr>
        <p:blipFill>
          <a:blip r:embed="rId5" cstate="print"/>
          <a:srcRect l="22878" r="11674"/>
          <a:stretch>
            <a:fillRect/>
          </a:stretch>
        </p:blipFill>
        <p:spPr bwMode="auto">
          <a:xfrm>
            <a:off x="5857884" y="1428736"/>
            <a:ext cx="2643206" cy="2271713"/>
          </a:xfrm>
          <a:prstGeom prst="rect">
            <a:avLst/>
          </a:prstGeom>
          <a:noFill/>
        </p:spPr>
      </p:pic>
      <p:pic>
        <p:nvPicPr>
          <p:cNvPr id="12" name="Picture 2" descr="C:\Documents and Settings\admin\Рабочий стол\с флеш 18 ноября\фото 18.11.19\9-11 кл\DSC_0097.JPG"/>
          <p:cNvPicPr>
            <a:picLocks noChangeAspect="1" noChangeArrowheads="1"/>
          </p:cNvPicPr>
          <p:nvPr/>
        </p:nvPicPr>
        <p:blipFill>
          <a:blip r:embed="rId6" cstate="print">
            <a:lum contrast="40000"/>
          </a:blip>
          <a:srcRect/>
          <a:stretch>
            <a:fillRect/>
          </a:stretch>
        </p:blipFill>
        <p:spPr bwMode="auto">
          <a:xfrm>
            <a:off x="3929057" y="3857628"/>
            <a:ext cx="4699032" cy="2643206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786050" y="5786454"/>
            <a:ext cx="2214578" cy="64294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11 класс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3100" b="1" dirty="0" smtClean="0"/>
              <a:t>«</a:t>
            </a:r>
            <a:r>
              <a:rPr lang="ru-RU" sz="3100" b="1" dirty="0" err="1" smtClean="0"/>
              <a:t>Двуречное</a:t>
            </a:r>
            <a:r>
              <a:rPr lang="ru-RU" sz="3100" b="1" dirty="0" smtClean="0"/>
              <a:t>  сегодня»    </a:t>
            </a:r>
            <a:r>
              <a:rPr lang="ru-RU" sz="2000" b="1" dirty="0" smtClean="0"/>
              <a:t>9-11  </a:t>
            </a:r>
            <a:r>
              <a:rPr lang="ru-RU" sz="2000" b="1" dirty="0" err="1" smtClean="0"/>
              <a:t>кл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Научно-исследовательский проект  Защита  проекта  11-15 ноября</a:t>
            </a:r>
            <a:endParaRPr lang="ru-RU" sz="20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4929198"/>
            <a:ext cx="2214578" cy="64294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10 класс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51204" name="Picture 4" descr="C:\Documents and Settings\admin\Рабочий стол\с флеш 18 ноября\фото 18.11.19\9-11 кл\DSC_01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0495"/>
          <a:stretch>
            <a:fillRect/>
          </a:stretch>
        </p:blipFill>
        <p:spPr bwMode="auto">
          <a:xfrm>
            <a:off x="5000628" y="1500174"/>
            <a:ext cx="3614734" cy="2271713"/>
          </a:xfrm>
          <a:prstGeom prst="rect">
            <a:avLst/>
          </a:prstGeom>
          <a:noFill/>
        </p:spPr>
      </p:pic>
      <p:pic>
        <p:nvPicPr>
          <p:cNvPr id="51205" name="Picture 5" descr="C:\Documents and Settings\admin\Рабочий стол\с флеш 18 ноября\фото 18.11.19\9-11 кл\DSC_01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22287"/>
          <a:stretch>
            <a:fillRect/>
          </a:stretch>
        </p:blipFill>
        <p:spPr bwMode="auto">
          <a:xfrm>
            <a:off x="500034" y="1571612"/>
            <a:ext cx="3138510" cy="2271713"/>
          </a:xfrm>
          <a:prstGeom prst="rect">
            <a:avLst/>
          </a:prstGeom>
          <a:noFill/>
        </p:spPr>
      </p:pic>
      <p:pic>
        <p:nvPicPr>
          <p:cNvPr id="13" name="Picture 2" descr="C:\Documents and Settings\admin\Рабочий стол\с флеш 18 ноября\фото 18.11.19\9-11 кл\DSC_0106.JPG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 l="22629"/>
          <a:stretch>
            <a:fillRect/>
          </a:stretch>
        </p:blipFill>
        <p:spPr bwMode="auto">
          <a:xfrm>
            <a:off x="2928926" y="3300403"/>
            <a:ext cx="4893472" cy="35575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/>
              <a:t>1. </a:t>
            </a:r>
            <a:r>
              <a:rPr lang="ru-RU" sz="3600" b="1" dirty="0" smtClean="0"/>
              <a:t>Реконструкция  музея  до 4  ноября </a:t>
            </a:r>
            <a:r>
              <a:rPr lang="ru-RU" sz="1600" dirty="0" smtClean="0"/>
              <a:t>(выполнено  к 15 ноября)  ответственные:  11 </a:t>
            </a:r>
            <a:r>
              <a:rPr lang="ru-RU" sz="1600" dirty="0" err="1" smtClean="0"/>
              <a:t>кл</a:t>
            </a:r>
            <a:r>
              <a:rPr lang="ru-RU" sz="1600" dirty="0" smtClean="0"/>
              <a:t>, </a:t>
            </a:r>
            <a:r>
              <a:rPr lang="ru-RU" sz="1600" dirty="0" err="1" smtClean="0"/>
              <a:t>Нигматулина</a:t>
            </a:r>
            <a:r>
              <a:rPr lang="ru-RU" sz="1600" dirty="0" smtClean="0"/>
              <a:t>  Л.Н.,  Кравчук Н.В.</a:t>
            </a:r>
            <a:endParaRPr lang="ru-RU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bg1">
              <a:lumMod val="75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Полностью переоформлены  стенды: </a:t>
            </a:r>
          </a:p>
          <a:p>
            <a:r>
              <a:rPr lang="ru-RU" b="1" dirty="0" smtClean="0"/>
              <a:t>«Вещи,  подаренные  первоцелинникам»</a:t>
            </a:r>
          </a:p>
          <a:p>
            <a:r>
              <a:rPr lang="ru-RU" b="1" dirty="0" smtClean="0"/>
              <a:t>«Народные умельцы»</a:t>
            </a:r>
          </a:p>
          <a:p>
            <a:r>
              <a:rPr lang="ru-RU" b="1" dirty="0" smtClean="0"/>
              <a:t>История  села</a:t>
            </a:r>
          </a:p>
          <a:p>
            <a:r>
              <a:rPr lang="ru-RU" b="1" dirty="0" smtClean="0"/>
              <a:t>Награды  совхоза  и жителей</a:t>
            </a:r>
          </a:p>
          <a:p>
            <a:r>
              <a:rPr lang="ru-RU" b="1" dirty="0" smtClean="0"/>
              <a:t>Ветераны</a:t>
            </a:r>
          </a:p>
          <a:p>
            <a:r>
              <a:rPr lang="ru-RU" b="1" dirty="0" smtClean="0"/>
              <a:t>Книжный  фонд</a:t>
            </a:r>
          </a:p>
          <a:p>
            <a:r>
              <a:rPr lang="ru-RU" b="1" dirty="0" smtClean="0"/>
              <a:t>Наш  художник</a:t>
            </a:r>
          </a:p>
          <a:p>
            <a:r>
              <a:rPr lang="ru-RU" b="1" dirty="0" smtClean="0"/>
              <a:t>Папки, альбомы и другие бумажные материалы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admin\Рабочий стол\с флеш 18 ноября\фото 18.11.19\музей\DSC_01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 rot="5400000">
            <a:off x="-526286" y="1169171"/>
            <a:ext cx="4038600" cy="2271713"/>
          </a:xfrm>
          <a:prstGeom prst="rect">
            <a:avLst/>
          </a:prstGeom>
          <a:noFill/>
        </p:spPr>
      </p:pic>
      <p:pic>
        <p:nvPicPr>
          <p:cNvPr id="5123" name="Picture 3" descr="C:\Documents and Settings\admin\Рабочий стол\с флеш 18 ноября\фото 18.11.19\музей\DSC_01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 rot="5400000">
            <a:off x="2259796" y="1169172"/>
            <a:ext cx="4038600" cy="2271713"/>
          </a:xfrm>
          <a:prstGeom prst="rect">
            <a:avLst/>
          </a:prstGeom>
          <a:noFill/>
        </p:spPr>
      </p:pic>
      <p:pic>
        <p:nvPicPr>
          <p:cNvPr id="9" name="Picture 2" descr="C:\Documents and Settings\admin\Рабочий стол\с флеш 18 ноября\фото 18.11.19\музей\DSC_0150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 rot="10800000">
            <a:off x="500034" y="4357694"/>
            <a:ext cx="4038600" cy="2271713"/>
          </a:xfrm>
          <a:prstGeom prst="rect">
            <a:avLst/>
          </a:prstGeom>
          <a:noFill/>
        </p:spPr>
      </p:pic>
      <p:pic>
        <p:nvPicPr>
          <p:cNvPr id="10" name="Picture 3" descr="C:\Documents and Settings\admin\Рабочий стол\с флеш 18 ноября\фото 18.11.19\музей\DSC_0151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 rot="10800000">
            <a:off x="5214942" y="4429132"/>
            <a:ext cx="3556024" cy="2000264"/>
          </a:xfrm>
          <a:prstGeom prst="rect">
            <a:avLst/>
          </a:prstGeom>
          <a:noFill/>
        </p:spPr>
      </p:pic>
      <p:pic>
        <p:nvPicPr>
          <p:cNvPr id="11" name="Picture 3" descr="C:\Documents and Settings\admin\Рабочий стол\с флеш 18 ноября\фото 18.11.19\музей\DSC_0158.JPG"/>
          <p:cNvPicPr>
            <a:picLocks noChangeAspect="1" noChangeArrowheads="1"/>
          </p:cNvPicPr>
          <p:nvPr/>
        </p:nvPicPr>
        <p:blipFill>
          <a:blip r:embed="rId6" cstate="print">
            <a:lum contrast="40000"/>
          </a:blip>
          <a:srcRect/>
          <a:stretch>
            <a:fillRect/>
          </a:stretch>
        </p:blipFill>
        <p:spPr bwMode="auto">
          <a:xfrm rot="5400000">
            <a:off x="5045878" y="1169172"/>
            <a:ext cx="4038600" cy="2271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Documents and Settings\admin\Рабочий стол\с флеш 18 ноября\фото 18.11.19\музей\DSC_01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 rot="10800000">
            <a:off x="428596" y="3714752"/>
            <a:ext cx="4038600" cy="2271713"/>
          </a:xfrm>
          <a:prstGeom prst="rect">
            <a:avLst/>
          </a:prstGeom>
          <a:noFill/>
        </p:spPr>
      </p:pic>
      <p:pic>
        <p:nvPicPr>
          <p:cNvPr id="8" name="Picture 2" descr="C:\Documents and Settings\admin\Рабочий стол\с флеш 18 ноября\фото 18.11.19\музей\DSC_015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428596" y="571480"/>
            <a:ext cx="4038600" cy="2272752"/>
          </a:xfrm>
          <a:prstGeom prst="rect">
            <a:avLst/>
          </a:prstGeom>
          <a:noFill/>
        </p:spPr>
      </p:pic>
      <p:pic>
        <p:nvPicPr>
          <p:cNvPr id="9" name="Picture 3" descr="C:\Documents and Settings\admin\Рабочий стол\с флеш 18 ноября\фото 18.11.19\музей\DSC_0160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 rot="10800000">
            <a:off x="4357686" y="500042"/>
            <a:ext cx="4038600" cy="2271713"/>
          </a:xfrm>
          <a:prstGeom prst="rect">
            <a:avLst/>
          </a:prstGeom>
          <a:noFill/>
        </p:spPr>
      </p:pic>
      <p:pic>
        <p:nvPicPr>
          <p:cNvPr id="10" name="Picture 2" descr="C:\Documents and Settings\admin\Рабочий стол\с флеш 18 ноября\фото 18.11.19\музей\DSC_0161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 rot="10800000">
            <a:off x="4643438" y="3643314"/>
            <a:ext cx="4038600" cy="2271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ru-RU" dirty="0" smtClean="0"/>
              <a:t>Реконструкция  музея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ru-RU" b="1" dirty="0" smtClean="0"/>
              <a:t>Оформлены  стенды: </a:t>
            </a:r>
          </a:p>
          <a:p>
            <a:r>
              <a:rPr lang="ru-RU" dirty="0" smtClean="0"/>
              <a:t>«Учителя – бывшие  ученики»</a:t>
            </a:r>
          </a:p>
          <a:p>
            <a:r>
              <a:rPr lang="ru-RU" dirty="0" smtClean="0"/>
              <a:t>«Граждане  школьной  страны»</a:t>
            </a:r>
          </a:p>
          <a:p>
            <a:r>
              <a:rPr lang="ru-RU" dirty="0" smtClean="0"/>
              <a:t>«Спасибо  Вам, учителя»</a:t>
            </a:r>
          </a:p>
          <a:p>
            <a:r>
              <a:rPr lang="ru-RU" dirty="0" smtClean="0"/>
              <a:t>«История ДСШ»</a:t>
            </a:r>
          </a:p>
          <a:p>
            <a:r>
              <a:rPr lang="ru-RU" dirty="0" smtClean="0"/>
              <a:t>«Школа  сегодня»</a:t>
            </a:r>
          </a:p>
          <a:p>
            <a:r>
              <a:rPr lang="ru-RU" dirty="0" smtClean="0"/>
              <a:t>ТСО и наглядности, учебники  прошлых лет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с флеш 18 ноября\фото 18.11.19\музей\DSC_01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 rot="5400000">
            <a:off x="-526286" y="883444"/>
            <a:ext cx="4038600" cy="2271713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с флеш 18 ноября\фото 18.11.19\музей\DSC_01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 rot="10800000">
            <a:off x="4000496" y="357166"/>
            <a:ext cx="4038600" cy="2271713"/>
          </a:xfrm>
          <a:prstGeom prst="rect">
            <a:avLst/>
          </a:prstGeom>
          <a:noFill/>
        </p:spPr>
      </p:pic>
      <p:pic>
        <p:nvPicPr>
          <p:cNvPr id="11" name="Picture 3" descr="C:\Documents and Settings\admin\Рабочий стол\с флеш 18 ноября\фото 18.11.19\музей\DSC_0139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 rot="10800000">
            <a:off x="4857752" y="2857496"/>
            <a:ext cx="4038600" cy="2271713"/>
          </a:xfrm>
          <a:prstGeom prst="rect">
            <a:avLst/>
          </a:prstGeom>
          <a:noFill/>
        </p:spPr>
      </p:pic>
      <p:pic>
        <p:nvPicPr>
          <p:cNvPr id="12" name="Picture 2" descr="C:\Documents and Settings\admin\Рабочий стол\с флеш 18 ноября\фото 18.11.19\музей\DSC_0138.JPG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 rot="10800000">
            <a:off x="285720" y="3714752"/>
            <a:ext cx="5000628" cy="28128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C:\Documents and Settings\admin\Рабочий стол\с флеш 18 ноября\фото 18.11.19\музей\DSC_01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20000" contrast="40000"/>
          </a:blip>
          <a:srcRect r="50589"/>
          <a:stretch>
            <a:fillRect/>
          </a:stretch>
        </p:blipFill>
        <p:spPr bwMode="auto">
          <a:xfrm rot="10800000">
            <a:off x="714348" y="357166"/>
            <a:ext cx="2709882" cy="3084975"/>
          </a:xfrm>
          <a:prstGeom prst="rect">
            <a:avLst/>
          </a:prstGeom>
          <a:noFill/>
        </p:spPr>
      </p:pic>
      <p:pic>
        <p:nvPicPr>
          <p:cNvPr id="9" name="Picture 4" descr="C:\Documents and Settings\admin\Рабочий стол\с флеш 18 ноября\фото 18.11.19\музей\DSC_0140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 rot="10800000">
            <a:off x="500034" y="4071942"/>
            <a:ext cx="4038600" cy="2271713"/>
          </a:xfrm>
          <a:prstGeom prst="rect">
            <a:avLst/>
          </a:prstGeom>
          <a:noFill/>
        </p:spPr>
      </p:pic>
      <p:pic>
        <p:nvPicPr>
          <p:cNvPr id="10" name="Picture 3" descr="C:\Documents and Settings\admin\Рабочий стол\с флеш 18 ноября\фото 18.11.19\музей\DSC_0174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 rot="10800000">
            <a:off x="4071934" y="571480"/>
            <a:ext cx="4038600" cy="2271713"/>
          </a:xfrm>
          <a:prstGeom prst="rect">
            <a:avLst/>
          </a:prstGeom>
          <a:noFill/>
        </p:spPr>
      </p:pic>
      <p:pic>
        <p:nvPicPr>
          <p:cNvPr id="12" name="Picture 2" descr="C:\Documents and Settings\admin\Рабочий стол\с флеш 18 ноября\фото 18.11.19\музей\DSC_01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 rot="10800000">
            <a:off x="4643438" y="3643314"/>
            <a:ext cx="4038600" cy="2272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Не меняли стенды и отделы</a:t>
            </a:r>
            <a:endParaRPr lang="ru-RU" sz="2000" b="1" dirty="0"/>
          </a:p>
        </p:txBody>
      </p:sp>
      <p:pic>
        <p:nvPicPr>
          <p:cNvPr id="11266" name="Picture 2" descr="C:\Documents and Settings\admin\Рабочий стол\с флеш 18 ноября\фото 18.11.19\музей\DSC_01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 rot="10800000">
            <a:off x="0" y="785794"/>
            <a:ext cx="4038600" cy="2271713"/>
          </a:xfrm>
          <a:prstGeom prst="rect">
            <a:avLst/>
          </a:prstGeom>
          <a:noFill/>
        </p:spPr>
      </p:pic>
      <p:pic>
        <p:nvPicPr>
          <p:cNvPr id="11267" name="Picture 3" descr="C:\Documents and Settings\admin\Рабочий стол\с флеш 18 ноября\фото 18.11.19\музей\DSC_01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 rot="10800000">
            <a:off x="4857752" y="714356"/>
            <a:ext cx="4038600" cy="2271713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с флеш 18 ноября\фото 18.11.19\музей\DSC_0163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 rot="10800000">
            <a:off x="428596" y="3000372"/>
            <a:ext cx="3500462" cy="1969010"/>
          </a:xfrm>
          <a:prstGeom prst="rect">
            <a:avLst/>
          </a:prstGeom>
          <a:noFill/>
        </p:spPr>
      </p:pic>
      <p:pic>
        <p:nvPicPr>
          <p:cNvPr id="8" name="Picture 2" descr="C:\Documents and Settings\admin\Рабочий стол\с флеш 18 ноября\фото 18.11.19\музей\DSC_0159.JPG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 t="33992" r="19458"/>
          <a:stretch>
            <a:fillRect/>
          </a:stretch>
        </p:blipFill>
        <p:spPr bwMode="auto">
          <a:xfrm rot="10800000">
            <a:off x="5214942" y="3143248"/>
            <a:ext cx="3609972" cy="1664936"/>
          </a:xfrm>
          <a:prstGeom prst="rect">
            <a:avLst/>
          </a:prstGeom>
          <a:noFill/>
        </p:spPr>
      </p:pic>
      <p:pic>
        <p:nvPicPr>
          <p:cNvPr id="9" name="Picture 2" descr="C:\Documents and Settings\admin\Рабочий стол\с флеш 18 ноября\фото 18.11.19\музей\DSC_0152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t="53388" r="-708"/>
          <a:stretch>
            <a:fillRect/>
          </a:stretch>
        </p:blipFill>
        <p:spPr bwMode="auto">
          <a:xfrm rot="10800000">
            <a:off x="1643042" y="4929198"/>
            <a:ext cx="6582380" cy="1714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283</Words>
  <PresentationFormat>Экран (4:3)</PresentationFormat>
  <Paragraphs>53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ЮБИЛЕЙ  села ДВУРЕЧНОЕ</vt:lpstr>
      <vt:lpstr>ПЛАН  по проведению месячника к Юбилею села  Двуречное   (утвержден  директором ДСШ)</vt:lpstr>
      <vt:lpstr>1. Реконструкция  музея  до 4  ноября (выполнено  к 15 ноября)  ответственные:  11 кл, Нигматулина  Л.Н.,  Кравчук Н.В.</vt:lpstr>
      <vt:lpstr>Слайд 4</vt:lpstr>
      <vt:lpstr>Слайд 5</vt:lpstr>
      <vt:lpstr>Реконструкция  музея</vt:lpstr>
      <vt:lpstr>Слайд 7</vt:lpstr>
      <vt:lpstr>Слайд 8</vt:lpstr>
      <vt:lpstr>Не меняли стенды и отделы</vt:lpstr>
      <vt:lpstr>МУЗЕЙ ноябрь 2019</vt:lpstr>
      <vt:lpstr>КОНКУРС ЭКСПОНАТОВ Сбор экспонатов  для  музея  по  истории села  и школы . Номинация  -  «Самый  активный  класс»  1-11 кл 21-25 октября  Ответственные : кл.рук., вожатая,  зав.по ВР</vt:lpstr>
      <vt:lpstr>ПОДАРОК  Макаровой  Т.Д.</vt:lpstr>
      <vt:lpstr> </vt:lpstr>
      <vt:lpstr>«Двуречный, край ты наш  родной…» 5-11 кл  Классные часы Просмотр  презентации  по  истории села, экскурсии в  музей, встречи  со  старожилами села  4-6 ноября.  Ответственные : классные  руководители</vt:lpstr>
      <vt:lpstr>«Целина – это наша  история» 5-11  кл Заочная  викторина 4-6  ноября ответственные:  библиотекарь,  кл.рук. </vt:lpstr>
      <vt:lpstr> Историки-краеведы     5-7 кл Конкурсная  программа     7-8 ноября ответственные:  зам  по ВР, вожатая, библиотекарь. </vt:lpstr>
      <vt:lpstr>Слайд 17</vt:lpstr>
      <vt:lpstr>Историки-краеведы     8-10  кл Конкурсная  программа  7-8 ноября </vt:lpstr>
      <vt:lpstr>Слайд 19</vt:lpstr>
      <vt:lpstr>Слайд 20</vt:lpstr>
      <vt:lpstr>Слайд 21</vt:lpstr>
      <vt:lpstr>«Моя  малая  родина»  1-4  кл  Конкурс  рисунков Выставка  рисунков  учащихся   7 ноября  Ответственные:  учителя  начальных  классов,  вожатая </vt:lpstr>
      <vt:lpstr>Слайд 23</vt:lpstr>
      <vt:lpstr>ПРОБА ПЕРА   Конкурс сочинений, эссе, стихотворений  о Двуречном Темы  сочинений  и эссе: 5-8  кл  «Я люблю свое село», 9-10  кл -  «Будущее  моего села» Сдача работ  до 7 ноября           Ответственные:  Сафронова Т.Ф.</vt:lpstr>
      <vt:lpstr>«Знакомьтесь – Двуреченский  сельский  округ» 5-8  кл   Заочная  экскурсия    11-15 ноября  ответственные: Хамитов М.С., Нигматулин В.О.                            5   класс</vt:lpstr>
      <vt:lpstr>Слайд 26</vt:lpstr>
      <vt:lpstr>Слайд 27</vt:lpstr>
      <vt:lpstr>«Двуречное  сегодня»    9-11  кл Научно-исследовательский проект  Защита  проекта  11-15 ноября  Ответственные:  классные  руководители, библиотекарь</vt:lpstr>
      <vt:lpstr>«Двуречное  сегодня»    9-11  кл Научно-исследовательский проект  Защита  проекта  11-15 ноября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ЮБИЛЕЙ  села ДВУРЕЧНОЕ</dc:title>
  <cp:lastModifiedBy>Пользователь</cp:lastModifiedBy>
  <cp:revision>22</cp:revision>
  <dcterms:modified xsi:type="dcterms:W3CDTF">2019-11-21T04:07:58Z</dcterms:modified>
</cp:coreProperties>
</file>